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516" y="5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52007"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S</a:t>
            </a:r>
            <a:r>
              <a:rPr lang="en-US" sz="2000" b="1" dirty="0">
                <a:solidFill>
                  <a:srgbClr val="2F5496"/>
                </a:solidFill>
              </a:rPr>
              <a:t>ANJAY.</a:t>
            </a:r>
            <a:r>
              <a:rPr lang="en-US" sz="2000" b="1" dirty="0">
                <a:solidFill>
                  <a:srgbClr val="2F5496"/>
                </a:solidFill>
                <a:latin typeface="Arial"/>
                <a:ea typeface="Arial"/>
                <a:cs typeface="Arial"/>
                <a:sym typeface="Arial"/>
              </a:rPr>
              <a:t> S – AU810021114311</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t>https://github.com/810021114311-SANJAY/810021114311-sanjay-s/blob/main/AU810021114311-SANJAY%20S.ipynb</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demo video">
            <a:hlinkClick r:id="" action="ppaction://media"/>
            <a:extLst>
              <a:ext uri="{FF2B5EF4-FFF2-40B4-BE49-F238E27FC236}">
                <a16:creationId xmlns:a16="http://schemas.microsoft.com/office/drawing/2014/main" id="{6B477D26-5777-9CFB-2C22-D2902046944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993630" y="1778000"/>
            <a:ext cx="3105670" cy="441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8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571</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ELCOT</cp:lastModifiedBy>
  <cp:revision>4</cp:revision>
  <dcterms:modified xsi:type="dcterms:W3CDTF">2024-04-20T07:34:00Z</dcterms:modified>
</cp:coreProperties>
</file>